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70" r:id="rId2"/>
    <p:sldId id="271" r:id="rId3"/>
    <p:sldId id="290" r:id="rId4"/>
    <p:sldId id="262" r:id="rId5"/>
    <p:sldId id="310" r:id="rId6"/>
    <p:sldId id="542" r:id="rId7"/>
    <p:sldId id="545" r:id="rId8"/>
    <p:sldId id="573" r:id="rId9"/>
    <p:sldId id="574" r:id="rId10"/>
    <p:sldId id="575" r:id="rId11"/>
    <p:sldId id="576" r:id="rId12"/>
    <p:sldId id="577" r:id="rId13"/>
    <p:sldId id="578" r:id="rId14"/>
    <p:sldId id="544" r:id="rId15"/>
    <p:sldId id="558" r:id="rId16"/>
    <p:sldId id="559" r:id="rId17"/>
    <p:sldId id="539" r:id="rId18"/>
    <p:sldId id="332" r:id="rId19"/>
    <p:sldId id="495" r:id="rId20"/>
    <p:sldId id="256" r:id="rId21"/>
    <p:sldId id="496" r:id="rId22"/>
    <p:sldId id="497" r:id="rId23"/>
    <p:sldId id="560" r:id="rId24"/>
    <p:sldId id="580" r:id="rId25"/>
    <p:sldId id="581" r:id="rId26"/>
    <p:sldId id="561" r:id="rId27"/>
    <p:sldId id="582" r:id="rId28"/>
    <p:sldId id="562" r:id="rId29"/>
    <p:sldId id="583" r:id="rId30"/>
    <p:sldId id="584" r:id="rId31"/>
    <p:sldId id="585" r:id="rId32"/>
    <p:sldId id="587" r:id="rId33"/>
    <p:sldId id="565" r:id="rId34"/>
    <p:sldId id="566" r:id="rId35"/>
    <p:sldId id="567" r:id="rId36"/>
    <p:sldId id="293" r:id="rId37"/>
    <p:sldId id="302" r:id="rId38"/>
    <p:sldId id="5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4EEB13-2012-4996-B0C9-46DD5A1CAFB4}" v="17" dt="2018-09-11T18:00:44.231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63" d="100"/>
          <a:sy n="63" d="100"/>
        </p:scale>
        <p:origin x="34" y="25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A14EEB13-2012-4996-B0C9-46DD5A1CAFB4}"/>
    <pc:docChg chg="delSld modSld delMainMaster">
      <pc:chgData name="Rob Sewell" userId="c802df42025d5e1f" providerId="LiveId" clId="{A14EEB13-2012-4996-B0C9-46DD5A1CAFB4}" dt="2018-09-11T18:00:44.231" v="15" actId="207"/>
      <pc:docMkLst>
        <pc:docMk/>
      </pc:docMkLst>
      <pc:sldChg chg="modSp">
        <pc:chgData name="Rob Sewell" userId="c802df42025d5e1f" providerId="LiveId" clId="{A14EEB13-2012-4996-B0C9-46DD5A1CAFB4}" dt="2018-09-11T18:00:44.231" v="15" actId="207"/>
        <pc:sldMkLst>
          <pc:docMk/>
          <pc:sldMk cId="2202695846" sldId="256"/>
        </pc:sldMkLst>
        <pc:picChg chg="mod">
          <ac:chgData name="Rob Sewell" userId="c802df42025d5e1f" providerId="LiveId" clId="{A14EEB13-2012-4996-B0C9-46DD5A1CAFB4}" dt="2018-09-11T18:00:32.843" v="14" actId="207"/>
          <ac:picMkLst>
            <pc:docMk/>
            <pc:sldMk cId="2202695846" sldId="256"/>
            <ac:picMk id="11" creationId="{4F068335-BF09-4BDD-8119-9D2270561BDD}"/>
          </ac:picMkLst>
        </pc:picChg>
        <pc:picChg chg="mod">
          <ac:chgData name="Rob Sewell" userId="c802df42025d5e1f" providerId="LiveId" clId="{A14EEB13-2012-4996-B0C9-46DD5A1CAFB4}" dt="2018-09-11T18:00:25.783" v="12" actId="207"/>
          <ac:picMkLst>
            <pc:docMk/>
            <pc:sldMk cId="2202695846" sldId="256"/>
            <ac:picMk id="13" creationId="{16ED5915-10CE-49AB-8BF4-31B2F77DB362}"/>
          </ac:picMkLst>
        </pc:picChg>
        <pc:picChg chg="mod">
          <ac:chgData name="Rob Sewell" userId="c802df42025d5e1f" providerId="LiveId" clId="{A14EEB13-2012-4996-B0C9-46DD5A1CAFB4}" dt="2018-09-11T18:00:28.615" v="13" actId="207"/>
          <ac:picMkLst>
            <pc:docMk/>
            <pc:sldMk cId="2202695846" sldId="256"/>
            <ac:picMk id="15" creationId="{94C291E3-04E9-4853-8ACE-932ADB89BFCA}"/>
          </ac:picMkLst>
        </pc:picChg>
        <pc:picChg chg="mod">
          <ac:chgData name="Rob Sewell" userId="c802df42025d5e1f" providerId="LiveId" clId="{A14EEB13-2012-4996-B0C9-46DD5A1CAFB4}" dt="2018-09-11T18:00:44.231" v="15" actId="207"/>
          <ac:picMkLst>
            <pc:docMk/>
            <pc:sldMk cId="2202695846" sldId="256"/>
            <ac:picMk id="25" creationId="{CBC546D6-4F03-42F2-A1DE-917F67E01BBC}"/>
          </ac:picMkLst>
        </pc:picChg>
      </pc:sldChg>
      <pc:sldChg chg="del">
        <pc:chgData name="Rob Sewell" userId="c802df42025d5e1f" providerId="LiveId" clId="{A14EEB13-2012-4996-B0C9-46DD5A1CAFB4}" dt="2018-09-11T17:54:06.352" v="0" actId="2696"/>
        <pc:sldMkLst>
          <pc:docMk/>
          <pc:sldMk cId="3880213463" sldId="257"/>
        </pc:sldMkLst>
      </pc:sldChg>
      <pc:sldMasterChg chg="del delSldLayout">
        <pc:chgData name="Rob Sewell" userId="c802df42025d5e1f" providerId="LiveId" clId="{A14EEB13-2012-4996-B0C9-46DD5A1CAFB4}" dt="2018-09-11T17:54:06.415" v="8" actId="2696"/>
        <pc:sldMasterMkLst>
          <pc:docMk/>
          <pc:sldMasterMk cId="571665369" sldId="2147483676"/>
        </pc:sldMasterMkLst>
        <pc:sldLayoutChg chg="del">
          <pc:chgData name="Rob Sewell" userId="c802df42025d5e1f" providerId="LiveId" clId="{A14EEB13-2012-4996-B0C9-46DD5A1CAFB4}" dt="2018-09-11T17:54:06.352" v="1" actId="2696"/>
          <pc:sldLayoutMkLst>
            <pc:docMk/>
            <pc:sldMasterMk cId="571665369" sldId="2147483676"/>
            <pc:sldLayoutMk cId="2146134465" sldId="2147483677"/>
          </pc:sldLayoutMkLst>
        </pc:sldLayoutChg>
        <pc:sldLayoutChg chg="del">
          <pc:chgData name="Rob Sewell" userId="c802df42025d5e1f" providerId="LiveId" clId="{A14EEB13-2012-4996-B0C9-46DD5A1CAFB4}" dt="2018-09-11T17:54:06.368" v="2" actId="2696"/>
          <pc:sldLayoutMkLst>
            <pc:docMk/>
            <pc:sldMasterMk cId="571665369" sldId="2147483676"/>
            <pc:sldLayoutMk cId="1439858105" sldId="2147483678"/>
          </pc:sldLayoutMkLst>
        </pc:sldLayoutChg>
        <pc:sldLayoutChg chg="del">
          <pc:chgData name="Rob Sewell" userId="c802df42025d5e1f" providerId="LiveId" clId="{A14EEB13-2012-4996-B0C9-46DD5A1CAFB4}" dt="2018-09-11T17:54:06.368" v="3" actId="2696"/>
          <pc:sldLayoutMkLst>
            <pc:docMk/>
            <pc:sldMasterMk cId="571665369" sldId="2147483676"/>
            <pc:sldLayoutMk cId="3262478199" sldId="2147483679"/>
          </pc:sldLayoutMkLst>
        </pc:sldLayoutChg>
        <pc:sldLayoutChg chg="del">
          <pc:chgData name="Rob Sewell" userId="c802df42025d5e1f" providerId="LiveId" clId="{A14EEB13-2012-4996-B0C9-46DD5A1CAFB4}" dt="2018-09-11T17:54:06.368" v="4" actId="2696"/>
          <pc:sldLayoutMkLst>
            <pc:docMk/>
            <pc:sldMasterMk cId="571665369" sldId="2147483676"/>
            <pc:sldLayoutMk cId="1022684876" sldId="2147483680"/>
          </pc:sldLayoutMkLst>
        </pc:sldLayoutChg>
        <pc:sldLayoutChg chg="del">
          <pc:chgData name="Rob Sewell" userId="c802df42025d5e1f" providerId="LiveId" clId="{A14EEB13-2012-4996-B0C9-46DD5A1CAFB4}" dt="2018-09-11T17:54:06.368" v="5" actId="2696"/>
          <pc:sldLayoutMkLst>
            <pc:docMk/>
            <pc:sldMasterMk cId="571665369" sldId="2147483676"/>
            <pc:sldLayoutMk cId="2659091851" sldId="2147483681"/>
          </pc:sldLayoutMkLst>
        </pc:sldLayoutChg>
        <pc:sldLayoutChg chg="del">
          <pc:chgData name="Rob Sewell" userId="c802df42025d5e1f" providerId="LiveId" clId="{A14EEB13-2012-4996-B0C9-46DD5A1CAFB4}" dt="2018-09-11T17:54:06.368" v="6" actId="2696"/>
          <pc:sldLayoutMkLst>
            <pc:docMk/>
            <pc:sldMasterMk cId="571665369" sldId="2147483676"/>
            <pc:sldLayoutMk cId="623682081" sldId="2147483682"/>
          </pc:sldLayoutMkLst>
        </pc:sldLayoutChg>
        <pc:sldLayoutChg chg="del">
          <pc:chgData name="Rob Sewell" userId="c802df42025d5e1f" providerId="LiveId" clId="{A14EEB13-2012-4996-B0C9-46DD5A1CAFB4}" dt="2018-09-11T17:54:06.368" v="7" actId="2696"/>
          <pc:sldLayoutMkLst>
            <pc:docMk/>
            <pc:sldMasterMk cId="571665369" sldId="2147483676"/>
            <pc:sldLayoutMk cId="3727958813" sldId="2147483683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ester/Peste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Relationship Id="rId1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56792"/>
            <a:ext cx="9667354" cy="392284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918497"/>
            <a:ext cx="4779354" cy="5534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7368" y="1340769"/>
            <a:ext cx="11521280" cy="51845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996664"/>
            <a:ext cx="11017224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573016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5329" y="1424811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426165" y="1421854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5" y="2172490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739655" y="2921598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A8D527-6423-4DF1-9E7A-F5A05168EEF8}"/>
              </a:ext>
            </a:extLst>
          </p:cNvPr>
          <p:cNvSpPr/>
          <p:nvPr/>
        </p:nvSpPr>
        <p:spPr>
          <a:xfrm>
            <a:off x="0" y="-11081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97CD3-2B9D-49B7-BE32-2C446465EA38}"/>
              </a:ext>
            </a:extLst>
          </p:cNvPr>
          <p:cNvSpPr/>
          <p:nvPr/>
        </p:nvSpPr>
        <p:spPr>
          <a:xfrm>
            <a:off x="0" y="3214350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14988-92F8-4AB5-A899-5529979BFB1F}"/>
              </a:ext>
            </a:extLst>
          </p:cNvPr>
          <p:cNvSpPr/>
          <p:nvPr/>
        </p:nvSpPr>
        <p:spPr>
          <a:xfrm>
            <a:off x="0" y="5312350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B638A-E327-4C60-9FDB-B0191B0F8CCF}"/>
              </a:ext>
            </a:extLst>
          </p:cNvPr>
          <p:cNvSpPr/>
          <p:nvPr/>
        </p:nvSpPr>
        <p:spPr>
          <a:xfrm>
            <a:off x="7721599" y="5312349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50282-A81F-4ACC-87F2-8582BBD00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599735"/>
            <a:ext cx="4263940" cy="1273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68335-BF09-4BDD-8119-9D2270561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61" y="1772949"/>
            <a:ext cx="3459780" cy="8657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D5915-10CE-49AB-8BF4-31B2F77DB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0" y="748614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C291E3-04E9-4853-8ACE-932ADB89B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76" y="1948639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DB343E-4BFA-464E-A8FC-B9D17E1255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301220" y="3855453"/>
            <a:ext cx="2512862" cy="1032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5F448-A5C9-42F1-966D-654B38252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50" y="3848209"/>
            <a:ext cx="1837983" cy="9759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C9541-59FC-4B20-BD5D-9B40D41B4D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77" y="3855654"/>
            <a:ext cx="3134387" cy="1032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F8F0CB-67F1-4BEC-ACFE-26CC980E9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04" y="3901782"/>
            <a:ext cx="1256996" cy="9223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C546D6-4F03-42F2-A1DE-917F67E01B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92" y="5673437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285771-FCFE-40F2-A337-9C147C9D04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89" y="5673437"/>
            <a:ext cx="1442997" cy="1021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4A82D-406E-4A66-B852-F959D63AE8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2" y="6313402"/>
            <a:ext cx="2521094" cy="476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7D375-DBA7-435D-9C7E-7D2E39F73E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29" y="5778237"/>
            <a:ext cx="646801" cy="534509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2E3EC6D-8EF5-455D-9909-ED7E77EC455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261786" y="5700279"/>
          <a:ext cx="1502055" cy="61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15" imgW="3398333" imgH="1386563" progId="AcroExch.Document.DC">
                  <p:embed/>
                </p:oleObj>
              </mc:Choice>
              <mc:Fallback>
                <p:oleObj name="Acrobat Document" r:id="rId15" imgW="3398333" imgH="1386563" progId="AcroExch.Document.DC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52E3EC6D-8EF5-455D-9909-ED7E77EC4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261786" y="5700279"/>
                        <a:ext cx="1502055" cy="61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269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1364" y="1533492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7441B-831A-4CC8-9746-3095849B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9" y="1588452"/>
            <a:ext cx="11235920" cy="491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1" y="980728"/>
            <a:ext cx="11123018" cy="55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666379"/>
            <a:ext cx="10081119" cy="583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68B35-2E48-4D58-8E54-9F34C46D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01" y="1232756"/>
            <a:ext cx="10446998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B72A4-4F8C-46F9-8404-B8D89D82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1" y="1700808"/>
            <a:ext cx="11261578" cy="3916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305</TotalTime>
  <Words>830</Words>
  <Application>Microsoft Office PowerPoint</Application>
  <PresentationFormat>Widescreen</PresentationFormat>
  <Paragraphs>235</Paragraphs>
  <Slides>38</Slides>
  <Notes>31</Notes>
  <HiddenSlides>1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8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Acrobat Document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PowerPoint Presentation</vt:lpstr>
      <vt:lpstr>Install is easy</vt:lpstr>
      <vt:lpstr>Need an offline install?</vt:lpstr>
      <vt:lpstr>What Checks Are Available?</vt:lpstr>
      <vt:lpstr>What Checks Are Available? Use Get-DbcCheck </vt:lpstr>
      <vt:lpstr>What Configs Are Available?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2018-09-11T18:00:53Z</dcterms:modified>
</cp:coreProperties>
</file>